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1" d="100"/>
          <a:sy n="71" d="100"/>
        </p:scale>
        <p:origin x="-175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326C-47AE-F344-8E93-B18EA059D8B9}" type="datetimeFigureOut">
              <a:rPr lang="en-US" smtClean="0"/>
              <a:t>1/8/13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31CB-F017-A046-8590-EDB4640465C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326C-47AE-F344-8E93-B18EA059D8B9}" type="datetimeFigureOut">
              <a:rPr lang="en-US" smtClean="0"/>
              <a:t>1/8/13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31CB-F017-A046-8590-EDB4640465C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326C-47AE-F344-8E93-B18EA059D8B9}" type="datetimeFigureOut">
              <a:rPr lang="en-US" smtClean="0"/>
              <a:t>1/8/13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31CB-F017-A046-8590-EDB4640465C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326C-47AE-F344-8E93-B18EA059D8B9}" type="datetimeFigureOut">
              <a:rPr lang="en-US" smtClean="0"/>
              <a:t>1/8/13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31CB-F017-A046-8590-EDB4640465C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326C-47AE-F344-8E93-B18EA059D8B9}" type="datetimeFigureOut">
              <a:rPr lang="en-US" smtClean="0"/>
              <a:t>1/8/13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31CB-F017-A046-8590-EDB4640465C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326C-47AE-F344-8E93-B18EA059D8B9}" type="datetimeFigureOut">
              <a:rPr lang="en-US" smtClean="0"/>
              <a:t>1/8/13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31CB-F017-A046-8590-EDB4640465C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326C-47AE-F344-8E93-B18EA059D8B9}" type="datetimeFigureOut">
              <a:rPr lang="en-US" smtClean="0"/>
              <a:t>1/8/13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31CB-F017-A046-8590-EDB4640465C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326C-47AE-F344-8E93-B18EA059D8B9}" type="datetimeFigureOut">
              <a:rPr lang="en-US" smtClean="0"/>
              <a:t>1/8/13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31CB-F017-A046-8590-EDB4640465C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326C-47AE-F344-8E93-B18EA059D8B9}" type="datetimeFigureOut">
              <a:rPr lang="en-US" smtClean="0"/>
              <a:t>1/8/13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31CB-F017-A046-8590-EDB4640465C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326C-47AE-F344-8E93-B18EA059D8B9}" type="datetimeFigureOut">
              <a:rPr lang="en-US" smtClean="0"/>
              <a:t>1/8/13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31CB-F017-A046-8590-EDB4640465C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326C-47AE-F344-8E93-B18EA059D8B9}" type="datetimeFigureOut">
              <a:rPr lang="en-US" smtClean="0"/>
              <a:t>1/8/13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31CB-F017-A046-8590-EDB4640465C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E326C-47AE-F344-8E93-B18EA059D8B9}" type="datetimeFigureOut">
              <a:rPr lang="en-US" smtClean="0"/>
              <a:t>1/8/13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531CB-F017-A046-8590-EDB4640465C9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Optics Unit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What is light?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/>
              <a:t>What is light?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6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6000" u="sng" dirty="0" smtClean="0">
                <a:solidFill>
                  <a:srgbClr val="FF0000"/>
                </a:solidFill>
              </a:rPr>
              <a:t>Energy </a:t>
            </a:r>
            <a:r>
              <a:rPr lang="en-US" sz="6000" dirty="0" smtClean="0">
                <a:solidFill>
                  <a:srgbClr val="FF0000"/>
                </a:solidFill>
              </a:rPr>
              <a:t>that you can see.</a:t>
            </a:r>
            <a:endParaRPr lang="en-US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properties of light?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Light can be transformed (changed) into other types of energy.</a:t>
            </a:r>
          </a:p>
          <a:p>
            <a:endParaRPr lang="en-US" dirty="0" smtClean="0"/>
          </a:p>
          <a:p>
            <a:r>
              <a:rPr lang="en-US" dirty="0" smtClean="0"/>
              <a:t>Light travels in a straight line.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light?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1600200"/>
            <a:ext cx="5638800" cy="4525963"/>
          </a:xfrm>
        </p:spPr>
        <p:txBody>
          <a:bodyPr/>
          <a:lstStyle/>
          <a:p>
            <a:r>
              <a:rPr lang="en-US" dirty="0" smtClean="0"/>
              <a:t>Sun (natural)</a:t>
            </a:r>
          </a:p>
          <a:p>
            <a:r>
              <a:rPr lang="en-US" dirty="0" smtClean="0"/>
              <a:t>Incandescent (artificial)</a:t>
            </a:r>
          </a:p>
          <a:p>
            <a:r>
              <a:rPr lang="en-US" dirty="0" smtClean="0"/>
              <a:t>Fluorescent (artificial)</a:t>
            </a:r>
          </a:p>
          <a:p>
            <a:r>
              <a:rPr lang="en-US" dirty="0" smtClean="0"/>
              <a:t>Phosphorescent (artificial)</a:t>
            </a:r>
          </a:p>
          <a:p>
            <a:r>
              <a:rPr lang="en-US" dirty="0" err="1" smtClean="0"/>
              <a:t>Chemiluminescent</a:t>
            </a:r>
            <a:r>
              <a:rPr lang="en-US" dirty="0" smtClean="0"/>
              <a:t> (artificial)</a:t>
            </a:r>
          </a:p>
          <a:p>
            <a:r>
              <a:rPr lang="en-US" dirty="0" smtClean="0"/>
              <a:t>Bioluminescent (?)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Incandescent Sources</a:t>
            </a:r>
            <a:endParaRPr lang="en-US" dirty="0"/>
          </a:p>
        </p:txBody>
      </p:sp>
      <p:pic>
        <p:nvPicPr>
          <p:cNvPr id="4" name="Content Placeholder 3" descr="ImageCache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3601794" y="1417638"/>
            <a:ext cx="5542206" cy="3048000"/>
          </a:xfr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47800"/>
            <a:ext cx="3810000" cy="30178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47800" y="5715000"/>
            <a:ext cx="632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Electrical             thermal              light</a:t>
            </a:r>
            <a:endParaRPr lang="en-US" sz="28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971800" y="5943600"/>
            <a:ext cx="6299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181600" y="59436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Fluorescent Sources</a:t>
            </a:r>
            <a:endParaRPr lang="en-US" dirty="0"/>
          </a:p>
        </p:txBody>
      </p:sp>
      <p:pic>
        <p:nvPicPr>
          <p:cNvPr id="4" name="Content Placeholder 3" descr="images-1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>
          <a:xfrm>
            <a:off x="0" y="1626016"/>
            <a:ext cx="6789203" cy="3733800"/>
          </a:xfrm>
        </p:spPr>
      </p:pic>
      <p:pic>
        <p:nvPicPr>
          <p:cNvPr id="5" name="Picture 4" descr="images-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626016"/>
            <a:ext cx="3362325" cy="37079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61722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Electrical        absorbed           UV             phosphor absorbed         light</a:t>
            </a:r>
            <a:endParaRPr lang="en-US" sz="2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828800" y="64008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8010525" y="6397624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648200" y="6399212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581400" y="6402388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Phosphorescent Sources</a:t>
            </a:r>
            <a:endParaRPr lang="en-US" dirty="0"/>
          </a:p>
        </p:txBody>
      </p:sp>
      <p:pic>
        <p:nvPicPr>
          <p:cNvPr id="4" name="Content Placeholder 3" descr="images-1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93230" r="-93230"/>
          <a:stretch>
            <a:fillRect/>
          </a:stretch>
        </p:blipFill>
        <p:spPr>
          <a:xfrm>
            <a:off x="0" y="1417638"/>
            <a:ext cx="8248650" cy="3352565"/>
          </a:xfr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700" y="4770203"/>
            <a:ext cx="5524500" cy="1892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Chemiluminescent</a:t>
            </a:r>
            <a:r>
              <a:rPr lang="en-US" dirty="0" smtClean="0"/>
              <a:t> Sources </a:t>
            </a:r>
            <a:endParaRPr lang="en-US" dirty="0"/>
          </a:p>
        </p:txBody>
      </p:sp>
      <p:pic>
        <p:nvPicPr>
          <p:cNvPr id="4" name="Content Placeholder 3" descr="images-2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78436" r="-78436"/>
          <a:stretch>
            <a:fillRect/>
          </a:stretch>
        </p:blipFill>
        <p:spPr>
          <a:xfrm>
            <a:off x="-906755" y="2057400"/>
            <a:ext cx="6240755" cy="3432175"/>
          </a:xfrm>
        </p:spPr>
      </p:pic>
      <p:pic>
        <p:nvPicPr>
          <p:cNvPr id="5" name="Picture 4" descr="images-3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9447" y="2057400"/>
            <a:ext cx="4247741" cy="34321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09800" y="6019800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Chemical                     light</a:t>
            </a:r>
            <a:endParaRPr lang="en-US" sz="24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729447" y="6253164"/>
            <a:ext cx="76635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Bioluminescent Sources</a:t>
            </a:r>
            <a:endParaRPr lang="en-US" dirty="0"/>
          </a:p>
        </p:txBody>
      </p:sp>
      <p:pic>
        <p:nvPicPr>
          <p:cNvPr id="4" name="Content Placeholder 3" descr="images-4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8099" r="-18099"/>
          <a:stretch>
            <a:fillRect/>
          </a:stretch>
        </p:blipFill>
        <p:spPr>
          <a:xfrm>
            <a:off x="0" y="1417638"/>
            <a:ext cx="4814790" cy="2647949"/>
          </a:xfrm>
        </p:spPr>
      </p:pic>
      <p:pic>
        <p:nvPicPr>
          <p:cNvPr id="5" name="Picture 4" descr="images-3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1652" y="1417638"/>
            <a:ext cx="3535148" cy="2647949"/>
          </a:xfrm>
          <a:prstGeom prst="rect">
            <a:avLst/>
          </a:prstGeom>
        </p:spPr>
      </p:pic>
      <p:pic>
        <p:nvPicPr>
          <p:cNvPr id="6" name="Picture 5" descr="images-5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3500" y="3429000"/>
            <a:ext cx="3122579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92</Words>
  <Application>Microsoft Macintosh PowerPoint</Application>
  <PresentationFormat>On-screen Show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Optics Unit</vt:lpstr>
      <vt:lpstr>What is light?</vt:lpstr>
      <vt:lpstr>What are the properties of light?</vt:lpstr>
      <vt:lpstr>Sources of light?</vt:lpstr>
      <vt:lpstr>Incandescent Sources</vt:lpstr>
      <vt:lpstr>Fluorescent Sources</vt:lpstr>
      <vt:lpstr>Phosphorescent Sources</vt:lpstr>
      <vt:lpstr>Chemiluminescent Sources </vt:lpstr>
      <vt:lpstr>Bioluminescent Sources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District 2 - RMS Sean Terry</cp:lastModifiedBy>
  <cp:revision>14</cp:revision>
  <dcterms:created xsi:type="dcterms:W3CDTF">2013-01-09T00:29:54Z</dcterms:created>
  <dcterms:modified xsi:type="dcterms:W3CDTF">2013-01-09T01:48:45Z</dcterms:modified>
</cp:coreProperties>
</file>